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88" r:id="rId4"/>
    <p:sldId id="289" r:id="rId5"/>
    <p:sldId id="29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92" r:id="rId31"/>
    <p:sldId id="282" r:id="rId32"/>
    <p:sldId id="283" r:id="rId33"/>
    <p:sldId id="293" r:id="rId34"/>
    <p:sldId id="284" r:id="rId35"/>
    <p:sldId id="285" r:id="rId36"/>
    <p:sldId id="286" r:id="rId37"/>
    <p:sldId id="257" r:id="rId38"/>
    <p:sldId id="25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Deep learning</a:t>
            </a:r>
            <a:br>
              <a:rPr lang="en-US" dirty="0"/>
            </a:br>
            <a:r>
              <a:rPr lang="en-US" sz="2400" dirty="0"/>
              <a:t>using Tensor 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Pruthvij Thakar</a:t>
            </a: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Sumedh saraf</a:t>
            </a: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(TEAM 4)</a:t>
            </a:r>
          </a:p>
        </p:txBody>
      </p:sp>
    </p:spTree>
    <p:extLst>
      <p:ext uri="{BB962C8B-B14F-4D97-AF65-F5344CB8AC3E}">
        <p14:creationId xmlns:p14="http://schemas.microsoft.com/office/powerpoint/2010/main" val="264281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618518"/>
            <a:ext cx="9905998" cy="5704031"/>
          </a:xfrm>
        </p:spPr>
      </p:pic>
    </p:spTree>
    <p:extLst>
      <p:ext uri="{BB962C8B-B14F-4D97-AF65-F5344CB8AC3E}">
        <p14:creationId xmlns:p14="http://schemas.microsoft.com/office/powerpoint/2010/main" val="154162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360" y="426720"/>
            <a:ext cx="2153920" cy="1107440"/>
          </a:xfrm>
        </p:spPr>
        <p:txBody>
          <a:bodyPr/>
          <a:lstStyle/>
          <a:p>
            <a:pPr algn="ctr"/>
            <a:r>
              <a:rPr lang="en-US" dirty="0"/>
              <a:t>Go deep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40" y="1534160"/>
            <a:ext cx="9560560" cy="4907279"/>
          </a:xfrm>
        </p:spPr>
      </p:pic>
    </p:spTree>
    <p:extLst>
      <p:ext uri="{BB962C8B-B14F-4D97-AF65-F5344CB8AC3E}">
        <p14:creationId xmlns:p14="http://schemas.microsoft.com/office/powerpoint/2010/main" val="360437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sigmoid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450" y="2502616"/>
            <a:ext cx="7321926" cy="3035456"/>
          </a:xfrm>
        </p:spPr>
      </p:pic>
    </p:spTree>
    <p:extLst>
      <p:ext uri="{BB962C8B-B14F-4D97-AF65-F5344CB8AC3E}">
        <p14:creationId xmlns:p14="http://schemas.microsoft.com/office/powerpoint/2010/main" val="98907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graph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520" y="1920240"/>
            <a:ext cx="8971280" cy="4226559"/>
          </a:xfrm>
        </p:spPr>
      </p:pic>
    </p:spTree>
    <p:extLst>
      <p:ext uri="{BB962C8B-B14F-4D97-AF65-F5344CB8AC3E}">
        <p14:creationId xmlns:p14="http://schemas.microsoft.com/office/powerpoint/2010/main" val="416612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1869440"/>
            <a:ext cx="9042400" cy="4490720"/>
          </a:xfrm>
        </p:spPr>
      </p:pic>
    </p:spTree>
    <p:extLst>
      <p:ext uri="{BB962C8B-B14F-4D97-AF65-F5344CB8AC3E}">
        <p14:creationId xmlns:p14="http://schemas.microsoft.com/office/powerpoint/2010/main" val="149323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Relu</a:t>
            </a:r>
            <a:r>
              <a:rPr lang="en-US" dirty="0"/>
              <a:t> performance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920240"/>
            <a:ext cx="9523411" cy="4683760"/>
          </a:xfrm>
        </p:spPr>
      </p:pic>
    </p:spTree>
    <p:extLst>
      <p:ext uri="{BB962C8B-B14F-4D97-AF65-F5344CB8AC3E}">
        <p14:creationId xmlns:p14="http://schemas.microsoft.com/office/powerpoint/2010/main" val="71087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Relu</a:t>
            </a:r>
            <a:r>
              <a:rPr lang="en-US" dirty="0"/>
              <a:t> noisy curve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920" y="1879600"/>
            <a:ext cx="9560560" cy="4714240"/>
          </a:xfrm>
        </p:spPr>
      </p:pic>
    </p:spTree>
    <p:extLst>
      <p:ext uri="{BB962C8B-B14F-4D97-AF65-F5344CB8AC3E}">
        <p14:creationId xmlns:p14="http://schemas.microsoft.com/office/powerpoint/2010/main" val="291478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of noisy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through the function too fast</a:t>
            </a:r>
          </a:p>
          <a:p>
            <a:r>
              <a:rPr lang="en-US" dirty="0"/>
              <a:t>Not reaching the bottom of the error function i.e. in thus case RELU</a:t>
            </a:r>
          </a:p>
          <a:p>
            <a:r>
              <a:rPr lang="en-US" dirty="0"/>
              <a:t>The trick is to go slow enough but how ?</a:t>
            </a:r>
          </a:p>
          <a:p>
            <a:r>
              <a:rPr lang="en-US" dirty="0"/>
              <a:t>If you go too slow you spend too much time on training.</a:t>
            </a:r>
          </a:p>
          <a:p>
            <a:r>
              <a:rPr lang="en-US" dirty="0"/>
              <a:t>Exponentially slow is the answer, START FAST &amp; GRADUALLY SLOW DOWN</a:t>
            </a:r>
          </a:p>
          <a:p>
            <a:r>
              <a:rPr lang="en-US" dirty="0"/>
              <a:t>Mathematically called DECAYING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0411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After adding exponential decay rate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991360"/>
            <a:ext cx="9367520" cy="4470400"/>
          </a:xfrm>
        </p:spPr>
      </p:pic>
    </p:spTree>
    <p:extLst>
      <p:ext uri="{BB962C8B-B14F-4D97-AF65-F5344CB8AC3E}">
        <p14:creationId xmlns:p14="http://schemas.microsoft.com/office/powerpoint/2010/main" val="250952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STILL ONE PROBLEM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80" y="1721168"/>
            <a:ext cx="7294880" cy="3962400"/>
          </a:xfrm>
        </p:spPr>
      </p:pic>
      <p:sp>
        <p:nvSpPr>
          <p:cNvPr id="6" name="TextBox 5"/>
          <p:cNvSpPr txBox="1"/>
          <p:nvPr/>
        </p:nvSpPr>
        <p:spPr>
          <a:xfrm>
            <a:off x="8087360" y="1920240"/>
            <a:ext cx="3251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Lambda in any function(in our case its ENTROPY) is too small it causes Overfitting</a:t>
            </a:r>
          </a:p>
          <a:p>
            <a:endParaRPr lang="en-US" dirty="0"/>
          </a:p>
          <a:p>
            <a:r>
              <a:rPr lang="en-US" dirty="0"/>
              <a:t>When Lambda is too Large it causes </a:t>
            </a:r>
            <a:r>
              <a:rPr lang="en-US" dirty="0" err="1"/>
              <a:t>UnderFitting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REMEDIES?</a:t>
            </a:r>
          </a:p>
          <a:p>
            <a:endParaRPr lang="en-US" dirty="0"/>
          </a:p>
          <a:p>
            <a:r>
              <a:rPr lang="en-US" sz="3200" dirty="0"/>
              <a:t>REGULARIZATION</a:t>
            </a:r>
          </a:p>
          <a:p>
            <a:r>
              <a:rPr lang="en-US" sz="3200" dirty="0"/>
              <a:t>(DROPOUT)</a:t>
            </a:r>
          </a:p>
        </p:txBody>
      </p:sp>
    </p:spTree>
    <p:extLst>
      <p:ext uri="{BB962C8B-B14F-4D97-AF65-F5344CB8AC3E}">
        <p14:creationId xmlns:p14="http://schemas.microsoft.com/office/powerpoint/2010/main" val="313068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Machine Learning VS Deep Learning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55" y="2195362"/>
            <a:ext cx="9617135" cy="3837793"/>
          </a:xfrm>
        </p:spPr>
      </p:pic>
    </p:spTree>
    <p:extLst>
      <p:ext uri="{BB962C8B-B14F-4D97-AF65-F5344CB8AC3E}">
        <p14:creationId xmlns:p14="http://schemas.microsoft.com/office/powerpoint/2010/main" val="386331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72842"/>
          </a:xfrm>
        </p:spPr>
        <p:txBody>
          <a:bodyPr/>
          <a:lstStyle/>
          <a:p>
            <a:pPr algn="ctr"/>
            <a:r>
              <a:rPr lang="en-US" dirty="0"/>
              <a:t>DROPOUT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080" y="1991360"/>
            <a:ext cx="9377680" cy="4531360"/>
          </a:xfrm>
        </p:spPr>
      </p:pic>
    </p:spTree>
    <p:extLst>
      <p:ext uri="{BB962C8B-B14F-4D97-AF65-F5344CB8AC3E}">
        <p14:creationId xmlns:p14="http://schemas.microsoft.com/office/powerpoint/2010/main" val="292761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91562"/>
          </a:xfrm>
        </p:spPr>
        <p:txBody>
          <a:bodyPr/>
          <a:lstStyle/>
          <a:p>
            <a:pPr algn="ctr"/>
            <a:r>
              <a:rPr lang="en-US" dirty="0"/>
              <a:t>DROPOUT PERFORMANCE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1635760"/>
            <a:ext cx="10065066" cy="4978400"/>
          </a:xfrm>
        </p:spPr>
      </p:pic>
    </p:spTree>
    <p:extLst>
      <p:ext uri="{BB962C8B-B14F-4D97-AF65-F5344CB8AC3E}">
        <p14:creationId xmlns:p14="http://schemas.microsoft.com/office/powerpoint/2010/main" val="111730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WENT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/>
          <a:lstStyle/>
          <a:p>
            <a:r>
              <a:rPr lang="en-US" dirty="0"/>
              <a:t>Remember in the starting phase we flattened all the Pixels to analyze the images and to test and train it?</a:t>
            </a:r>
          </a:p>
          <a:p>
            <a:r>
              <a:rPr lang="en-US" dirty="0"/>
              <a:t>This causes a heavy loss of information, The information about shapes, curves, edges and many such details are lost which make the images distinct from each other.</a:t>
            </a:r>
          </a:p>
          <a:p>
            <a:r>
              <a:rPr lang="en-US" dirty="0"/>
              <a:t>What Now ?</a:t>
            </a:r>
          </a:p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83158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440" y="2280354"/>
            <a:ext cx="9685971" cy="4059486"/>
          </a:xfrm>
        </p:spPr>
      </p:pic>
    </p:spTree>
    <p:extLst>
      <p:ext uri="{BB962C8B-B14F-4D97-AF65-F5344CB8AC3E}">
        <p14:creationId xmlns:p14="http://schemas.microsoft.com/office/powerpoint/2010/main" val="121995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of our </a:t>
            </a:r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49" y="2249487"/>
            <a:ext cx="9021452" cy="4236153"/>
          </a:xfrm>
        </p:spPr>
      </p:pic>
    </p:spTree>
    <p:extLst>
      <p:ext uri="{BB962C8B-B14F-4D97-AF65-F5344CB8AC3E}">
        <p14:creationId xmlns:p14="http://schemas.microsoft.com/office/powerpoint/2010/main" val="2085460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58262"/>
            <a:ext cx="8568195" cy="147857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26231"/>
            <a:ext cx="8690744" cy="362359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877312"/>
            <a:ext cx="8690744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performance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64478"/>
            <a:ext cx="9905997" cy="4485113"/>
          </a:xfrm>
        </p:spPr>
      </p:pic>
    </p:spTree>
    <p:extLst>
      <p:ext uri="{BB962C8B-B14F-4D97-AF65-F5344CB8AC3E}">
        <p14:creationId xmlns:p14="http://schemas.microsoft.com/office/powerpoint/2010/main" val="374650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537944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118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2319"/>
          </a:xfrm>
        </p:spPr>
        <p:txBody>
          <a:bodyPr/>
          <a:lstStyle/>
          <a:p>
            <a:r>
              <a:rPr lang="en-US" dirty="0"/>
              <a:t>Other widely used deep neural network 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1412" y="1432874"/>
            <a:ext cx="9905999" cy="4358327"/>
          </a:xfrm>
        </p:spPr>
        <p:txBody>
          <a:bodyPr/>
          <a:lstStyle/>
          <a:p>
            <a:r>
              <a:rPr lang="en-US" dirty="0"/>
              <a:t>RNN (recurrent neural network)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1951348"/>
            <a:ext cx="9379670" cy="46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3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9771"/>
          </a:xfrm>
        </p:spPr>
        <p:txBody>
          <a:bodyPr/>
          <a:lstStyle/>
          <a:p>
            <a:pPr algn="ctr"/>
            <a:r>
              <a:rPr lang="en-US" dirty="0"/>
              <a:t>taN 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089" y="1508289"/>
            <a:ext cx="8110993" cy="4826523"/>
          </a:xfrm>
        </p:spPr>
      </p:pic>
    </p:spTree>
    <p:extLst>
      <p:ext uri="{BB962C8B-B14F-4D97-AF65-F5344CB8AC3E}">
        <p14:creationId xmlns:p14="http://schemas.microsoft.com/office/powerpoint/2010/main" val="68749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for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5" y="1809946"/>
            <a:ext cx="9821926" cy="4873657"/>
          </a:xfrm>
        </p:spPr>
      </p:pic>
    </p:spTree>
    <p:extLst>
      <p:ext uri="{BB962C8B-B14F-4D97-AF65-F5344CB8AC3E}">
        <p14:creationId xmlns:p14="http://schemas.microsoft.com/office/powerpoint/2010/main" val="1542488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tan h as 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truth both tanh and logistic functions can be used. The idea is that you can map any real number ( [-</a:t>
            </a:r>
            <a:r>
              <a:rPr lang="en-US" dirty="0" err="1"/>
              <a:t>Inf</a:t>
            </a:r>
            <a:r>
              <a:rPr lang="en-US" dirty="0"/>
              <a:t>, </a:t>
            </a:r>
            <a:r>
              <a:rPr lang="en-US" dirty="0" err="1"/>
              <a:t>Inf</a:t>
            </a:r>
            <a:r>
              <a:rPr lang="en-US" dirty="0"/>
              <a:t>] ) to a number between [-1 1] or [0 1] for the tanh and logistic respectively. In this way, it can be shown that a combination of such functions can approximate any non-linear function. Now regarding the preference for the tanh over the logistic function is that the first is symmetric regarding the 0 while the second is not. This makes the second one more prone to saturation of the later layers, making training more difficult.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79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Simplified rnn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72" y="1706252"/>
            <a:ext cx="9841584" cy="4996206"/>
          </a:xfrm>
        </p:spPr>
      </p:pic>
    </p:spTree>
    <p:extLst>
      <p:ext uri="{BB962C8B-B14F-4D97-AF65-F5344CB8AC3E}">
        <p14:creationId xmlns:p14="http://schemas.microsoft.com/office/powerpoint/2010/main" val="134008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in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RNN tend to form a very deep neural network because of each cell passing through a neuron, SO if we have an input of 50 words it will form a 50 neuron deep network causing it to concatenate the output of previous layer and current input to be the new combined input.</a:t>
            </a:r>
          </a:p>
          <a:p>
            <a:r>
              <a:rPr lang="en-US" dirty="0"/>
              <a:t>The problem with neural network going too deep is that they tend not to converge resulting in a problem mathematically called vanishing gradient problem where gradient tends to be 0 and we use gradient to be the solution of the problem so it wont work.</a:t>
            </a:r>
          </a:p>
        </p:txBody>
      </p:sp>
    </p:spTree>
    <p:extLst>
      <p:ext uri="{BB962C8B-B14F-4D97-AF65-F5344CB8AC3E}">
        <p14:creationId xmlns:p14="http://schemas.microsoft.com/office/powerpoint/2010/main" val="355847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12220"/>
          </a:xfrm>
        </p:spPr>
        <p:txBody>
          <a:bodyPr/>
          <a:lstStyle/>
          <a:p>
            <a:pPr algn="ctr"/>
            <a:r>
              <a:rPr lang="en-US" sz="8800" dirty="0"/>
              <a:t>Thank</a:t>
            </a:r>
            <a:r>
              <a:rPr lang="en-US" dirty="0"/>
              <a:t>  </a:t>
            </a:r>
            <a:r>
              <a:rPr lang="en-US" sz="8800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2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: lstm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49" y="1725105"/>
            <a:ext cx="9323110" cy="4939645"/>
          </a:xfrm>
        </p:spPr>
      </p:pic>
    </p:spTree>
    <p:extLst>
      <p:ext uri="{BB962C8B-B14F-4D97-AF65-F5344CB8AC3E}">
        <p14:creationId xmlns:p14="http://schemas.microsoft.com/office/powerpoint/2010/main" val="1656658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618517"/>
            <a:ext cx="9905997" cy="5310943"/>
          </a:xfrm>
        </p:spPr>
      </p:pic>
    </p:spTree>
    <p:extLst>
      <p:ext uri="{BB962C8B-B14F-4D97-AF65-F5344CB8AC3E}">
        <p14:creationId xmlns:p14="http://schemas.microsoft.com/office/powerpoint/2010/main" val="862269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54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44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deep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69" y="961535"/>
            <a:ext cx="10038742" cy="5458120"/>
          </a:xfrm>
        </p:spPr>
      </p:pic>
    </p:spTree>
    <p:extLst>
      <p:ext uri="{BB962C8B-B14F-4D97-AF65-F5344CB8AC3E}">
        <p14:creationId xmlns:p14="http://schemas.microsoft.com/office/powerpoint/2010/main" val="75527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618518"/>
            <a:ext cx="10029316" cy="5829416"/>
          </a:xfrm>
        </p:spPr>
      </p:pic>
    </p:spTree>
    <p:extLst>
      <p:ext uri="{BB962C8B-B14F-4D97-AF65-F5344CB8AC3E}">
        <p14:creationId xmlns:p14="http://schemas.microsoft.com/office/powerpoint/2010/main" val="267505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680" y="1887714"/>
            <a:ext cx="8677297" cy="4889005"/>
          </a:xfrm>
        </p:spPr>
      </p:pic>
    </p:spTree>
    <p:extLst>
      <p:ext uri="{BB962C8B-B14F-4D97-AF65-F5344CB8AC3E}">
        <p14:creationId xmlns:p14="http://schemas.microsoft.com/office/powerpoint/2010/main" val="284614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ingredients for a deep learning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800" y="2097088"/>
            <a:ext cx="6875610" cy="3704271"/>
          </a:xfrm>
        </p:spPr>
      </p:pic>
    </p:spTree>
    <p:extLst>
      <p:ext uri="{BB962C8B-B14F-4D97-AF65-F5344CB8AC3E}">
        <p14:creationId xmlns:p14="http://schemas.microsoft.com/office/powerpoint/2010/main" val="426187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66442"/>
          </a:xfrm>
        </p:spPr>
        <p:txBody>
          <a:bodyPr/>
          <a:lstStyle/>
          <a:p>
            <a:pPr algn="ctr"/>
            <a:r>
              <a:rPr lang="en-US" dirty="0"/>
              <a:t>softmax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480" y="1452881"/>
            <a:ext cx="8554719" cy="21945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79" y="4043680"/>
            <a:ext cx="8554719" cy="23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0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875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1525</TotalTime>
  <Words>470</Words>
  <Application>Microsoft Office PowerPoint</Application>
  <PresentationFormat>Widescreen</PresentationFormat>
  <Paragraphs>55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Trebuchet MS</vt:lpstr>
      <vt:lpstr>Tw Cen MT</vt:lpstr>
      <vt:lpstr>Circuit</vt:lpstr>
      <vt:lpstr>Deep learning using Tensor flow</vt:lpstr>
      <vt:lpstr>Machine Learning VS Deep Learning</vt:lpstr>
      <vt:lpstr>Data for deep learning</vt:lpstr>
      <vt:lpstr>Advantages of deep learning</vt:lpstr>
      <vt:lpstr>PowerPoint Presentation</vt:lpstr>
      <vt:lpstr>Neural networks</vt:lpstr>
      <vt:lpstr>Basic ingredients for a deep learning model</vt:lpstr>
      <vt:lpstr>softmax</vt:lpstr>
      <vt:lpstr>PowerPoint Presentation</vt:lpstr>
      <vt:lpstr>PowerPoint Presentation</vt:lpstr>
      <vt:lpstr>Go deep</vt:lpstr>
      <vt:lpstr>sigmoid</vt:lpstr>
      <vt:lpstr>Performance graph</vt:lpstr>
      <vt:lpstr>RELU</vt:lpstr>
      <vt:lpstr>Relu performance</vt:lpstr>
      <vt:lpstr>Relu noisy curve</vt:lpstr>
      <vt:lpstr>Reasons of noisy curves</vt:lpstr>
      <vt:lpstr>After adding exponential decay rate</vt:lpstr>
      <vt:lpstr>STILL ONE PROBLEM ?</vt:lpstr>
      <vt:lpstr>DROPOUT</vt:lpstr>
      <vt:lpstr>DROPOUT PERFORMANCE</vt:lpstr>
      <vt:lpstr>WHAT WENT WRONG?</vt:lpstr>
      <vt:lpstr>Convolutional neural network</vt:lpstr>
      <vt:lpstr>Structure of our cnn</vt:lpstr>
      <vt:lpstr>PowerPoint Presentation</vt:lpstr>
      <vt:lpstr>Final performance</vt:lpstr>
      <vt:lpstr>DEMO</vt:lpstr>
      <vt:lpstr>Other widely used deep neural network ?</vt:lpstr>
      <vt:lpstr>taN H</vt:lpstr>
      <vt:lpstr>Importance of tan h as activation function</vt:lpstr>
      <vt:lpstr>Simplified rnn</vt:lpstr>
      <vt:lpstr>Challenges in rnn</vt:lpstr>
      <vt:lpstr>Thank  you</vt:lpstr>
      <vt:lpstr>Solution : lstm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using Tensor flow</dc:title>
  <dc:creator>Pruthvij Thakar</dc:creator>
  <cp:lastModifiedBy>Pruthvij Thakar</cp:lastModifiedBy>
  <cp:revision>20</cp:revision>
  <dcterms:created xsi:type="dcterms:W3CDTF">2017-08-10T22:53:04Z</dcterms:created>
  <dcterms:modified xsi:type="dcterms:W3CDTF">2017-08-12T00:18:40Z</dcterms:modified>
</cp:coreProperties>
</file>